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535728-6595-4A2E-92FA-DB29C369760F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E9E728-6E82-4A8D-B6C9-87587A05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83058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Dania Beach Leadership &amp; Career Skills University </a:t>
            </a:r>
            <a:endParaRPr lang="en-US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09999"/>
            <a:ext cx="7772400" cy="1001311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A Path to Success for Our City’s Youth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369" y="189035"/>
            <a:ext cx="1801232" cy="180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8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Empower Dania Beach youth with opportunities to learn career skills and about local government.  This will enable them to maximize their educational potential and future career prospects in life.</a:t>
            </a:r>
            <a:endParaRPr lang="en-U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Goal of DBL&amp;CSU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3479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114800" cy="4525963"/>
          </a:xfrm>
        </p:spPr>
        <p:txBody>
          <a:bodyPr>
            <a:normAutofit fontScale="62500" lnSpcReduction="20000"/>
          </a:bodyPr>
          <a:lstStyle/>
          <a:p>
            <a:endParaRPr lang="en-US" sz="4400" dirty="0" smtClean="0">
              <a:solidFill>
                <a:srgbClr val="0070C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Children </a:t>
            </a:r>
            <a:r>
              <a:rPr lang="en-US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Services </a:t>
            </a:r>
            <a:r>
              <a:rPr lang="en-US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Council</a:t>
            </a:r>
          </a:p>
          <a:p>
            <a:endParaRPr lang="en-US" sz="33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Broward Sheriff’s </a:t>
            </a:r>
            <a:r>
              <a:rPr lang="en-US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Office</a:t>
            </a:r>
          </a:p>
          <a:p>
            <a:endParaRPr lang="en-US" sz="33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Broward County State’s Attorney’s </a:t>
            </a:r>
            <a:r>
              <a:rPr lang="en-US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Office</a:t>
            </a:r>
          </a:p>
          <a:p>
            <a:endParaRPr lang="en-US" sz="33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Dania Beach Community Redevelopment </a:t>
            </a:r>
            <a:r>
              <a:rPr lang="en-US" sz="33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Agency</a:t>
            </a:r>
          </a:p>
          <a:p>
            <a:endParaRPr lang="en-US" sz="33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3300" b="1" dirty="0">
                <a:latin typeface="Arial Black" panose="020B0A04020102020204" pitchFamily="34" charset="0"/>
                <a:cs typeface="Aharoni" panose="02010803020104030203" pitchFamily="2" charset="-79"/>
              </a:rPr>
              <a:t>Dania Beach Grant Advisory Board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0070C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Dania </a:t>
            </a: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Beach Housing </a:t>
            </a: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Authority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Department of Juvenile </a:t>
            </a: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Justice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Broward County School </a:t>
            </a: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Board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Department of Juvenile Justice (17th Circuit</a:t>
            </a: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b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City </a:t>
            </a: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of Dania </a:t>
            </a: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Beach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Dania Beach Education Advisory Board</a:t>
            </a:r>
            <a:endParaRPr lang="en-US" sz="20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PARTNERS</a:t>
            </a:r>
          </a:p>
        </p:txBody>
      </p:sp>
    </p:spTree>
    <p:extLst>
      <p:ext uri="{BB962C8B-B14F-4D97-AF65-F5344CB8AC3E}">
        <p14:creationId xmlns:p14="http://schemas.microsoft.com/office/powerpoint/2010/main" val="315505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Partners have met several times, formed committees, and created a program over the past six months.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Patterned after Weston University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Students aged 16 – 18 years old from local High Schools.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8 month program for 12 – 20 students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Attend program at City Hall one day a month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Spend class time learning career skills, then have reinforced with real life seminar/training with city staff or private business presentation/assignment.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Attend &amp; Complete one mock Commission meeting.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Seek summer employment for graduates.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Overview of DBL&amp;CSU</a:t>
            </a:r>
          </a:p>
        </p:txBody>
      </p:sp>
    </p:spTree>
    <p:extLst>
      <p:ext uri="{BB962C8B-B14F-4D97-AF65-F5344CB8AC3E}">
        <p14:creationId xmlns:p14="http://schemas.microsoft.com/office/powerpoint/2010/main" val="370751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Budget &amp; Funding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Costs:    $119,280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Plan includes getting the summer jobs payroll paid by the employers hiring the graduates, so the total program budget is $48,000.</a:t>
            </a:r>
            <a:endParaRPr lang="en-US" sz="1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Grants:</a:t>
            </a:r>
          </a:p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Dept. of Justice</a:t>
            </a:r>
          </a:p>
          <a:p>
            <a:pPr lvl="1"/>
            <a:r>
              <a:rPr lang="en-US" sz="1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Department of Juvenile Justice</a:t>
            </a:r>
          </a:p>
          <a:p>
            <a:pPr marL="109728" indent="0">
              <a:buNone/>
            </a:pPr>
            <a:endParaRPr lang="en-US" sz="18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Health &amp; Human Services </a:t>
            </a:r>
          </a:p>
          <a:p>
            <a:pPr marL="109728" indent="0">
              <a:buNone/>
            </a:pPr>
            <a:endParaRPr lang="en-US" sz="18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8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Dept. of Education</a:t>
            </a:r>
          </a:p>
          <a:p>
            <a:pPr marL="109728" indent="0">
              <a:buNone/>
            </a:pPr>
            <a:endParaRPr lang="en-US" sz="12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en-US" sz="1000" b="1" dirty="0" smtClean="0">
                <a:solidFill>
                  <a:srgbClr val="0070C0"/>
                </a:solidFill>
              </a:rPr>
              <a:t>*</a:t>
            </a:r>
            <a:r>
              <a:rPr lang="en-US" sz="1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Initial grant applications are for NON matching grants.</a:t>
            </a:r>
          </a:p>
          <a:p>
            <a:pPr marL="109728" indent="0">
              <a:buNone/>
            </a:pP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Children Services Council (Match)</a:t>
            </a:r>
          </a:p>
          <a:p>
            <a:pPr marL="109728" indent="0">
              <a:buNone/>
            </a:pPr>
            <a:endParaRPr lang="en-US" sz="1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Broward Sheriff’s Office (Match)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397832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03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Approval from Dania Beach City Commission to move forward with program and Grant Application.</a:t>
            </a:r>
          </a:p>
          <a:p>
            <a:pPr marL="109728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Approval from Broward County School Board.</a:t>
            </a:r>
          </a:p>
          <a:p>
            <a:pPr marL="109728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Apply for federal grants</a:t>
            </a:r>
          </a:p>
          <a:p>
            <a:pPr marL="109728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Finalize program with partners, city staff, and school board.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9160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39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308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Dania Beach Leadership &amp; Career Skills University </vt:lpstr>
      <vt:lpstr>Goal of DBL&amp;CSU </vt:lpstr>
      <vt:lpstr>PARTNERS</vt:lpstr>
      <vt:lpstr>Overview of DBL&amp;CSU</vt:lpstr>
      <vt:lpstr>Budget &amp; Funding </vt:lpstr>
      <vt:lpstr>Next Steps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Dania Beach Leadership &amp; Career Skills University</dc:title>
  <dc:creator>Gateway</dc:creator>
  <cp:lastModifiedBy>Stilson, Louise</cp:lastModifiedBy>
  <cp:revision>17</cp:revision>
  <dcterms:created xsi:type="dcterms:W3CDTF">2015-03-15T22:55:54Z</dcterms:created>
  <dcterms:modified xsi:type="dcterms:W3CDTF">2015-03-18T20:20:53Z</dcterms:modified>
</cp:coreProperties>
</file>